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4"/>
  </p:notesMasterIdLst>
  <p:handoutMasterIdLst>
    <p:handoutMasterId r:id="rId55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0" r:id="rId50"/>
    <p:sldId id="606" r:id="rId51"/>
    <p:sldId id="608" r:id="rId52"/>
    <p:sldId id="609" r:id="rId5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8" autoAdjust="0"/>
    <p:restoredTop sz="88874" autoAdjust="0"/>
  </p:normalViewPr>
  <p:slideViewPr>
    <p:cSldViewPr>
      <p:cViewPr varScale="1">
        <p:scale>
          <a:sx n="112" d="100"/>
          <a:sy n="112" d="100"/>
        </p:scale>
        <p:origin x="162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5/11/18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r>
              <a:rPr lang="en-US" dirty="0"/>
              <a:t>Unit 3.1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1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1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Think about the differences between using console.log and alert. Could one be more beneficial than the other? Why?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1" y="4844867"/>
            <a:ext cx="3627744" cy="1423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529237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CLASS DO!!!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1743432"/>
            <a:ext cx="86868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Together, we will go through and predict what the result of each “conditional” statement will be (i.e. will the “if” or the “else” be triggered).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11070</TotalTime>
  <Words>1495</Words>
  <Application>Microsoft Macintosh PowerPoint</Application>
  <PresentationFormat>On-screen Show (4:3)</PresentationFormat>
  <Paragraphs>285</Paragraphs>
  <Slides>52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Calibri Light</vt:lpstr>
      <vt:lpstr>Roboto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George Yoo</cp:lastModifiedBy>
  <cp:revision>1503</cp:revision>
  <cp:lastPrinted>2016-01-30T16:23:56Z</cp:lastPrinted>
  <dcterms:created xsi:type="dcterms:W3CDTF">2015-01-20T17:19:00Z</dcterms:created>
  <dcterms:modified xsi:type="dcterms:W3CDTF">2018-05-11T18:18:53Z</dcterms:modified>
</cp:coreProperties>
</file>